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CD8"/>
    <a:srgbClr val="356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EEA8A79-EB16-40F4-AA29-1FDCB5362D2C}" type="datetimeFigureOut">
              <a:rPr lang="fr-FR" smtClean="0"/>
              <a:t>13/10/2016</a:t>
            </a:fld>
            <a:endParaRPr lang="fr-FR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E39C637-7D37-44AC-88D5-B8FA7B2B3802}" type="slidenum">
              <a:rPr lang="fr-FR" smtClean="0"/>
              <a:t>‹Nº›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8A79-EB16-40F4-AA29-1FDCB5362D2C}" type="datetimeFigureOut">
              <a:rPr lang="fr-FR" smtClean="0"/>
              <a:t>13/10/2016</a:t>
            </a:fld>
            <a:endParaRPr lang="fr-F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637-7D37-44AC-88D5-B8FA7B2B3802}" type="slidenum">
              <a:rPr lang="fr-FR" smtClean="0"/>
              <a:t>‹Nº›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8A79-EB16-40F4-AA29-1FDCB5362D2C}" type="datetimeFigureOut">
              <a:rPr lang="fr-FR" smtClean="0"/>
              <a:t>13/10/2016</a:t>
            </a:fld>
            <a:endParaRPr lang="fr-F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637-7D37-44AC-88D5-B8FA7B2B3802}" type="slidenum">
              <a:rPr lang="fr-FR" smtClean="0"/>
              <a:t>‹Nº›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EEA8A79-EB16-40F4-AA29-1FDCB5362D2C}" type="datetimeFigureOut">
              <a:rPr lang="fr-FR" smtClean="0"/>
              <a:t>13/10/2016</a:t>
            </a:fld>
            <a:endParaRPr lang="fr-F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637-7D37-44AC-88D5-B8FA7B2B3802}" type="slidenum">
              <a:rPr lang="fr-FR" smtClean="0"/>
              <a:t>‹Nº›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EEA8A79-EB16-40F4-AA29-1FDCB5362D2C}" type="datetimeFigureOut">
              <a:rPr lang="fr-FR" smtClean="0"/>
              <a:t>13/10/2016</a:t>
            </a:fld>
            <a:endParaRPr lang="fr-F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E39C637-7D37-44AC-88D5-B8FA7B2B3802}" type="slidenum">
              <a:rPr lang="fr-FR" smtClean="0"/>
              <a:t>‹Nº›</a:t>
            </a:fld>
            <a:endParaRPr lang="fr-FR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EA8A79-EB16-40F4-AA29-1FDCB5362D2C}" type="datetimeFigureOut">
              <a:rPr lang="fr-FR" smtClean="0"/>
              <a:t>13/10/2016</a:t>
            </a:fld>
            <a:endParaRPr lang="fr-F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39C637-7D37-44AC-88D5-B8FA7B2B3802}" type="slidenum">
              <a:rPr lang="fr-FR" smtClean="0"/>
              <a:t>‹Nº›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EEA8A79-EB16-40F4-AA29-1FDCB5362D2C}" type="datetimeFigureOut">
              <a:rPr lang="fr-FR" smtClean="0"/>
              <a:t>13/10/2016</a:t>
            </a:fld>
            <a:endParaRPr lang="fr-F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E39C637-7D37-44AC-88D5-B8FA7B2B3802}" type="slidenum">
              <a:rPr lang="fr-FR" smtClean="0"/>
              <a:t>‹Nº›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8A79-EB16-40F4-AA29-1FDCB5362D2C}" type="datetimeFigureOut">
              <a:rPr lang="fr-FR" smtClean="0"/>
              <a:t>13/10/2016</a:t>
            </a:fld>
            <a:endParaRPr lang="fr-F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637-7D37-44AC-88D5-B8FA7B2B3802}" type="slidenum">
              <a:rPr lang="fr-FR" smtClean="0"/>
              <a:t>‹Nº›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EA8A79-EB16-40F4-AA29-1FDCB5362D2C}" type="datetimeFigureOut">
              <a:rPr lang="fr-FR" smtClean="0"/>
              <a:t>13/10/2016</a:t>
            </a:fld>
            <a:endParaRPr lang="fr-F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39C637-7D37-44AC-88D5-B8FA7B2B3802}" type="slidenum">
              <a:rPr lang="fr-FR" smtClean="0"/>
              <a:t>‹Nº›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EEA8A79-EB16-40F4-AA29-1FDCB5362D2C}" type="datetimeFigureOut">
              <a:rPr lang="fr-FR" smtClean="0"/>
              <a:t>13/10/2016</a:t>
            </a:fld>
            <a:endParaRPr lang="fr-F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E39C637-7D37-44AC-88D5-B8FA7B2B3802}" type="slidenum">
              <a:rPr lang="fr-FR" smtClean="0"/>
              <a:t>‹Nº›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EEA8A79-EB16-40F4-AA29-1FDCB5362D2C}" type="datetimeFigureOut">
              <a:rPr lang="fr-FR" smtClean="0"/>
              <a:t>13/10/2016</a:t>
            </a:fld>
            <a:endParaRPr lang="fr-F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E39C637-7D37-44AC-88D5-B8FA7B2B3802}" type="slidenum">
              <a:rPr lang="fr-FR" smtClean="0"/>
              <a:t>‹Nº›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EEA8A79-EB16-40F4-AA29-1FDCB5362D2C}" type="datetimeFigureOut">
              <a:rPr lang="fr-FR" smtClean="0"/>
              <a:t>13/10/2016</a:t>
            </a:fld>
            <a:endParaRPr lang="fr-F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E39C637-7D37-44AC-88D5-B8FA7B2B3802}" type="slidenum">
              <a:rPr lang="fr-FR" smtClean="0"/>
              <a:t>‹Nº›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63688" y="1772816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solidFill>
                  <a:schemeClr val="bg1"/>
                </a:solidFill>
              </a:rPr>
              <a:t>Expérience</a:t>
            </a:r>
            <a:r>
              <a:rPr lang="es-MX" sz="3600" dirty="0" smtClean="0">
                <a:solidFill>
                  <a:schemeClr val="bg1"/>
                </a:solidFill>
              </a:rPr>
              <a:t> </a:t>
            </a:r>
            <a:r>
              <a:rPr lang="es-MX" sz="3600" dirty="0" smtClean="0">
                <a:solidFill>
                  <a:schemeClr val="bg1"/>
                </a:solidFill>
              </a:rPr>
              <a:t>scientifique du </a:t>
            </a:r>
            <a:r>
              <a:rPr lang="es-MX" sz="3600" dirty="0" err="1" smtClean="0">
                <a:solidFill>
                  <a:schemeClr val="bg1"/>
                </a:solidFill>
              </a:rPr>
              <a:t>mercredi</a:t>
            </a:r>
            <a:r>
              <a:rPr lang="es-MX" sz="3600" dirty="0" smtClean="0">
                <a:solidFill>
                  <a:schemeClr val="bg1"/>
                </a:solidFill>
              </a:rPr>
              <a:t> </a:t>
            </a:r>
          </a:p>
          <a:p>
            <a:endParaRPr lang="es-MX" sz="3600" dirty="0"/>
          </a:p>
          <a:p>
            <a:r>
              <a:rPr lang="es-MX" sz="3600" b="1" i="1" u="sng" dirty="0" err="1" smtClean="0">
                <a:solidFill>
                  <a:schemeClr val="accent2">
                    <a:lumMod val="50000"/>
                  </a:schemeClr>
                </a:solidFill>
              </a:rPr>
              <a:t>L’eau</a:t>
            </a:r>
            <a:r>
              <a:rPr lang="es-MX" sz="3600" b="1" i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MX" sz="3600" b="1" i="1" u="sng" dirty="0" err="1" smtClean="0">
                <a:solidFill>
                  <a:schemeClr val="accent2">
                    <a:lumMod val="50000"/>
                  </a:schemeClr>
                </a:solidFill>
              </a:rPr>
              <a:t>qui</a:t>
            </a:r>
            <a:r>
              <a:rPr lang="es-MX" sz="3600" b="1" i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MX" sz="3600" b="1" i="1" u="sng" dirty="0" err="1" smtClean="0">
                <a:solidFill>
                  <a:schemeClr val="accent2">
                    <a:lumMod val="50000"/>
                  </a:schemeClr>
                </a:solidFill>
              </a:rPr>
              <a:t>ne</a:t>
            </a:r>
            <a:r>
              <a:rPr lang="es-MX" sz="3600" b="1" i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MX" sz="3600" b="1" i="1" u="sng" dirty="0" err="1" smtClean="0">
                <a:solidFill>
                  <a:schemeClr val="accent2">
                    <a:lumMod val="50000"/>
                  </a:schemeClr>
                </a:solidFill>
              </a:rPr>
              <a:t>tombe</a:t>
            </a:r>
            <a:r>
              <a:rPr lang="es-MX" sz="3600" b="1" i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MX" sz="3600" b="1" i="1" u="sng" dirty="0" err="1" smtClean="0">
                <a:solidFill>
                  <a:schemeClr val="accent2">
                    <a:lumMod val="50000"/>
                  </a:schemeClr>
                </a:solidFill>
              </a:rPr>
              <a:t>pas</a:t>
            </a:r>
            <a:r>
              <a:rPr lang="es-MX" sz="3600" b="1" i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fr-FR" sz="3600" b="1" i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6 Paralelogramo"/>
          <p:cNvSpPr/>
          <p:nvPr/>
        </p:nvSpPr>
        <p:spPr>
          <a:xfrm>
            <a:off x="369609" y="5301208"/>
            <a:ext cx="1800200" cy="864096"/>
          </a:xfrm>
          <a:prstGeom prst="parallelogram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7 Cilindro"/>
          <p:cNvSpPr/>
          <p:nvPr/>
        </p:nvSpPr>
        <p:spPr>
          <a:xfrm>
            <a:off x="945673" y="4462473"/>
            <a:ext cx="648072" cy="1368152"/>
          </a:xfrm>
          <a:prstGeom prst="can">
            <a:avLst>
              <a:gd name="adj" fmla="val 61343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44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</a:t>
            </a:r>
            <a:r>
              <a:rPr lang="es-MX" dirty="0" err="1" smtClean="0"/>
              <a:t>matériel</a:t>
            </a:r>
            <a:r>
              <a:rPr lang="es-MX" dirty="0" smtClean="0"/>
              <a:t>: </a:t>
            </a:r>
            <a:endParaRPr lang="fr-F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135216" cy="4243736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Un verre </a:t>
            </a:r>
          </a:p>
          <a:p>
            <a:r>
              <a:rPr lang="es-MX" dirty="0" smtClean="0"/>
              <a:t>Une </a:t>
            </a:r>
            <a:r>
              <a:rPr lang="es-MX" dirty="0" err="1" smtClean="0"/>
              <a:t>petite</a:t>
            </a:r>
            <a:r>
              <a:rPr lang="es-MX" dirty="0" smtClean="0"/>
              <a:t> </a:t>
            </a:r>
            <a:r>
              <a:rPr lang="es-MX" dirty="0" err="1" smtClean="0"/>
              <a:t>cartoline</a:t>
            </a:r>
            <a:endParaRPr lang="es-MX" dirty="0" smtClean="0"/>
          </a:p>
          <a:p>
            <a:r>
              <a:rPr lang="es-MX" dirty="0" smtClean="0"/>
              <a:t>Une source </a:t>
            </a:r>
            <a:r>
              <a:rPr lang="es-MX" dirty="0" err="1" smtClean="0"/>
              <a:t>d’eau</a:t>
            </a:r>
            <a:r>
              <a:rPr lang="es-MX" dirty="0" smtClean="0"/>
              <a:t> </a:t>
            </a:r>
            <a:r>
              <a:rPr lang="es-MX" dirty="0" err="1" smtClean="0"/>
              <a:t>l’eau</a:t>
            </a:r>
            <a:endParaRPr lang="fr-FR" dirty="0"/>
          </a:p>
          <a:p>
            <a:r>
              <a:rPr lang="es-MX" dirty="0" smtClean="0"/>
              <a:t>             </a:t>
            </a:r>
            <a:r>
              <a:rPr lang="es-MX" sz="4000" dirty="0" smtClean="0"/>
              <a:t>que </a:t>
            </a:r>
            <a:r>
              <a:rPr lang="fr-FR" sz="4000" dirty="0"/>
              <a:t>f</a:t>
            </a:r>
            <a:r>
              <a:rPr lang="fr-FR" sz="4000" dirty="0" smtClean="0"/>
              <a:t>aut-il</a:t>
            </a:r>
            <a:r>
              <a:rPr lang="es-MX" sz="4000" dirty="0" smtClean="0"/>
              <a:t> faire?</a:t>
            </a:r>
            <a:endParaRPr lang="es-MX" b="1" dirty="0" smtClean="0"/>
          </a:p>
          <a:p>
            <a:endParaRPr lang="es-MX" dirty="0" smtClean="0"/>
          </a:p>
          <a:p>
            <a:r>
              <a:rPr lang="es-MX" dirty="0" err="1" smtClean="0"/>
              <a:t>Remplir</a:t>
            </a:r>
            <a:r>
              <a:rPr lang="es-MX" dirty="0" smtClean="0"/>
              <a:t> le </a:t>
            </a:r>
            <a:r>
              <a:rPr lang="es-MX" dirty="0" err="1" smtClean="0"/>
              <a:t>verre</a:t>
            </a:r>
            <a:r>
              <a:rPr lang="es-MX" dirty="0" smtClean="0"/>
              <a:t> </a:t>
            </a:r>
            <a:r>
              <a:rPr lang="es-MX" dirty="0" err="1" smtClean="0"/>
              <a:t>complétement</a:t>
            </a:r>
            <a:r>
              <a:rPr lang="es-MX" dirty="0" smtClean="0"/>
              <a:t>                                                            </a:t>
            </a:r>
            <a:endParaRPr lang="es-MX" dirty="0" smtClean="0"/>
          </a:p>
          <a:p>
            <a:r>
              <a:rPr lang="es-MX" dirty="0" smtClean="0"/>
              <a:t>Mettre la </a:t>
            </a:r>
            <a:r>
              <a:rPr lang="es-MX" dirty="0" err="1" smtClean="0"/>
              <a:t>cartoline</a:t>
            </a:r>
            <a:r>
              <a:rPr lang="es-MX" dirty="0" smtClean="0"/>
              <a:t> </a:t>
            </a:r>
            <a:r>
              <a:rPr lang="es-MX" dirty="0" smtClean="0"/>
              <a:t>sur le </a:t>
            </a:r>
            <a:r>
              <a:rPr lang="es-MX" dirty="0" err="1" smtClean="0"/>
              <a:t>verre</a:t>
            </a:r>
            <a:r>
              <a:rPr lang="es-MX" dirty="0" smtClean="0"/>
              <a:t> </a:t>
            </a:r>
            <a:r>
              <a:rPr lang="es-MX" dirty="0" smtClean="0"/>
              <a:t>et faire </a:t>
            </a:r>
            <a:r>
              <a:rPr lang="es-MX" dirty="0" err="1" smtClean="0"/>
              <a:t>pression</a:t>
            </a:r>
            <a:r>
              <a:rPr lang="es-MX" dirty="0" smtClean="0"/>
              <a:t> </a:t>
            </a:r>
            <a:r>
              <a:rPr lang="es-MX" dirty="0" err="1" smtClean="0"/>
              <a:t>doucement</a:t>
            </a:r>
            <a:r>
              <a:rPr lang="es-MX" dirty="0" smtClean="0"/>
              <a:t>.                      </a:t>
            </a:r>
            <a:endParaRPr lang="es-MX" dirty="0" smtClean="0"/>
          </a:p>
          <a:p>
            <a:r>
              <a:rPr lang="es-MX" dirty="0" smtClean="0"/>
              <a:t>(</a:t>
            </a:r>
            <a:r>
              <a:rPr lang="es-MX" dirty="0" err="1" smtClean="0"/>
              <a:t>mais</a:t>
            </a:r>
            <a:r>
              <a:rPr lang="es-MX" dirty="0" smtClean="0"/>
              <a:t> </a:t>
            </a:r>
            <a:r>
              <a:rPr lang="es-MX" dirty="0" err="1" smtClean="0"/>
              <a:t>pas</a:t>
            </a:r>
            <a:r>
              <a:rPr lang="es-MX" dirty="0" smtClean="0"/>
              <a:t> </a:t>
            </a:r>
            <a:r>
              <a:rPr lang="es-MX" dirty="0" err="1" smtClean="0"/>
              <a:t>trop</a:t>
            </a:r>
            <a:r>
              <a:rPr lang="es-MX" dirty="0" smtClean="0"/>
              <a:t> </a:t>
            </a:r>
            <a:r>
              <a:rPr lang="es-MX" dirty="0" err="1" smtClean="0"/>
              <a:t>fort</a:t>
            </a:r>
            <a:r>
              <a:rPr lang="es-MX" dirty="0" smtClean="0"/>
              <a:t> !)</a:t>
            </a:r>
            <a:endParaRPr lang="es-MX" dirty="0" smtClean="0"/>
          </a:p>
          <a:p>
            <a:endParaRPr lang="es-MX" sz="6000" dirty="0" smtClean="0"/>
          </a:p>
          <a:p>
            <a:r>
              <a:rPr lang="es-MX" dirty="0" smtClean="0"/>
              <a:t> </a:t>
            </a:r>
            <a:endParaRPr lang="fr-FR" dirty="0"/>
          </a:p>
        </p:txBody>
      </p:sp>
      <p:sp>
        <p:nvSpPr>
          <p:cNvPr id="4" name="3 Cara sonriente"/>
          <p:cNvSpPr/>
          <p:nvPr/>
        </p:nvSpPr>
        <p:spPr>
          <a:xfrm>
            <a:off x="6948264" y="2912368"/>
            <a:ext cx="1224136" cy="1152128"/>
          </a:xfrm>
          <a:prstGeom prst="smileyFace">
            <a:avLst>
              <a:gd name="adj" fmla="val -1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4 Cilindro"/>
          <p:cNvSpPr/>
          <p:nvPr/>
        </p:nvSpPr>
        <p:spPr>
          <a:xfrm>
            <a:off x="6277214" y="1174304"/>
            <a:ext cx="612068" cy="1368152"/>
          </a:xfrm>
          <a:prstGeom prst="can">
            <a:avLst>
              <a:gd name="adj" fmla="val 70271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5 Cilindro"/>
          <p:cNvSpPr/>
          <p:nvPr/>
        </p:nvSpPr>
        <p:spPr>
          <a:xfrm>
            <a:off x="4900299" y="1318320"/>
            <a:ext cx="648072" cy="1224136"/>
          </a:xfrm>
          <a:prstGeom prst="can">
            <a:avLst/>
          </a:prstGeom>
          <a:solidFill>
            <a:srgbClr val="D6DC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155047" y="1208084"/>
            <a:ext cx="138575" cy="220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7 Paralelogramo"/>
          <p:cNvSpPr/>
          <p:nvPr/>
        </p:nvSpPr>
        <p:spPr>
          <a:xfrm>
            <a:off x="7542330" y="2157636"/>
            <a:ext cx="1260140" cy="384820"/>
          </a:xfrm>
          <a:prstGeom prst="parallelogram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9603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 </a:t>
            </a:r>
            <a:r>
              <a:rPr lang="es-MX" dirty="0" err="1" smtClean="0"/>
              <a:t>comment</a:t>
            </a:r>
            <a:r>
              <a:rPr lang="es-MX" dirty="0" smtClean="0"/>
              <a:t> </a:t>
            </a:r>
            <a:r>
              <a:rPr lang="es-MX" dirty="0" err="1" smtClean="0"/>
              <a:t>est</a:t>
            </a:r>
            <a:r>
              <a:rPr lang="es-MX" dirty="0" smtClean="0"/>
              <a:t>-ce </a:t>
            </a:r>
            <a:r>
              <a:rPr lang="es-MX" dirty="0" smtClean="0"/>
              <a:t>possible?</a:t>
            </a:r>
            <a:endParaRPr lang="fr-F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351240" cy="4747792"/>
          </a:xfrm>
        </p:spPr>
        <p:txBody>
          <a:bodyPr/>
          <a:lstStyle/>
          <a:p>
            <a:r>
              <a:rPr lang="es-MX" dirty="0" smtClean="0"/>
              <a:t>Sur la </a:t>
            </a:r>
            <a:r>
              <a:rPr lang="es-MX" dirty="0" err="1" smtClean="0"/>
              <a:t>cartoline</a:t>
            </a:r>
            <a:r>
              <a:rPr lang="es-MX" dirty="0" smtClean="0"/>
              <a:t>, </a:t>
            </a:r>
            <a:r>
              <a:rPr lang="es-MX" dirty="0" err="1" smtClean="0"/>
              <a:t>il</a:t>
            </a:r>
            <a:r>
              <a:rPr lang="es-MX" dirty="0" smtClean="0"/>
              <a:t> y a</a:t>
            </a:r>
            <a:r>
              <a:rPr lang="es-MX" dirty="0" smtClean="0"/>
              <a:t> </a:t>
            </a:r>
            <a:r>
              <a:rPr lang="es-MX" dirty="0" smtClean="0"/>
              <a:t>deux forces le </a:t>
            </a:r>
            <a:r>
              <a:rPr lang="es-MX" dirty="0" err="1" smtClean="0"/>
              <a:t>poids</a:t>
            </a:r>
            <a:r>
              <a:rPr lang="es-MX" dirty="0" smtClean="0"/>
              <a:t> de </a:t>
            </a:r>
            <a:r>
              <a:rPr lang="es-MX" dirty="0" err="1" smtClean="0"/>
              <a:t>l´eau</a:t>
            </a:r>
            <a:r>
              <a:rPr lang="es-MX" dirty="0" smtClean="0"/>
              <a:t> </a:t>
            </a:r>
            <a:r>
              <a:rPr lang="es-MX" dirty="0" smtClean="0"/>
              <a:t>et la </a:t>
            </a:r>
            <a:r>
              <a:rPr lang="es-MX" dirty="0" err="1" smtClean="0"/>
              <a:t>pression</a:t>
            </a:r>
            <a:r>
              <a:rPr lang="es-MX" dirty="0" smtClean="0"/>
              <a:t> </a:t>
            </a:r>
            <a:r>
              <a:rPr lang="es-MX" dirty="0" err="1" smtClean="0"/>
              <a:t>atmosphérique</a:t>
            </a:r>
            <a:r>
              <a:rPr lang="es-MX" dirty="0" smtClean="0"/>
              <a:t> </a:t>
            </a:r>
            <a:r>
              <a:rPr lang="es-MX" dirty="0" err="1" smtClean="0"/>
              <a:t>qui</a:t>
            </a:r>
            <a:r>
              <a:rPr lang="es-MX" dirty="0" smtClean="0"/>
              <a:t> </a:t>
            </a:r>
            <a:r>
              <a:rPr lang="es-MX" dirty="0" err="1" smtClean="0"/>
              <a:t>est</a:t>
            </a:r>
            <a:r>
              <a:rPr lang="es-MX" dirty="0" smtClean="0"/>
              <a:t> </a:t>
            </a:r>
            <a:r>
              <a:rPr lang="es-MX" dirty="0" smtClean="0"/>
              <a:t>plus </a:t>
            </a:r>
            <a:r>
              <a:rPr lang="fr-FR" noProof="1" smtClean="0"/>
              <a:t>élevée </a:t>
            </a:r>
            <a:r>
              <a:rPr lang="fr-FR" noProof="1" smtClean="0"/>
              <a:t>et </a:t>
            </a:r>
            <a:r>
              <a:rPr lang="fr-FR" noProof="1" smtClean="0"/>
              <a:t>qui pousse sur </a:t>
            </a:r>
            <a:r>
              <a:rPr lang="fr-FR" noProof="1" smtClean="0"/>
              <a:t>la </a:t>
            </a:r>
            <a:r>
              <a:rPr lang="fr-FR" noProof="1" smtClean="0"/>
              <a:t>cartoline. </a:t>
            </a:r>
            <a:r>
              <a:rPr lang="fr-FR" noProof="1"/>
              <a:t>S</a:t>
            </a:r>
            <a:r>
              <a:rPr lang="fr-FR" noProof="1" smtClean="0"/>
              <a:t>i </a:t>
            </a:r>
            <a:r>
              <a:rPr lang="fr-FR" noProof="1" smtClean="0"/>
              <a:t>on </a:t>
            </a:r>
            <a:r>
              <a:rPr lang="fr-FR" noProof="1" smtClean="0"/>
              <a:t>déplace </a:t>
            </a:r>
            <a:r>
              <a:rPr lang="fr-FR" noProof="1" smtClean="0"/>
              <a:t>un </a:t>
            </a:r>
            <a:r>
              <a:rPr lang="fr-FR" noProof="1" smtClean="0"/>
              <a:t>peu </a:t>
            </a:r>
            <a:r>
              <a:rPr lang="fr-FR" noProof="1" smtClean="0"/>
              <a:t>la </a:t>
            </a:r>
            <a:r>
              <a:rPr lang="fr-FR" noProof="1" smtClean="0"/>
              <a:t>cartoline surement </a:t>
            </a:r>
            <a:r>
              <a:rPr lang="fr-FR" noProof="1" smtClean="0"/>
              <a:t>el</a:t>
            </a:r>
            <a:r>
              <a:rPr lang="fr-FR" noProof="1" smtClean="0"/>
              <a:t>le </a:t>
            </a:r>
            <a:r>
              <a:rPr lang="fr-FR" noProof="1" smtClean="0"/>
              <a:t>va tomber.</a:t>
            </a:r>
          </a:p>
          <a:p>
            <a:endParaRPr lang="fr-FR" noProof="1"/>
          </a:p>
          <a:p>
            <a:r>
              <a:rPr lang="fr-FR" sz="3600" noProof="1" smtClean="0">
                <a:solidFill>
                  <a:srgbClr val="FF0000"/>
                </a:solidFill>
              </a:rPr>
              <a:t>                  ATTENTION</a:t>
            </a:r>
          </a:p>
          <a:p>
            <a:endParaRPr lang="fr-FR" sz="1400" noProof="1" smtClean="0">
              <a:solidFill>
                <a:srgbClr val="FF0000"/>
              </a:solidFill>
            </a:endParaRPr>
          </a:p>
          <a:p>
            <a:pPr algn="ctr"/>
            <a:r>
              <a:rPr lang="fr-FR" sz="2400" noProof="1" smtClean="0">
                <a:solidFill>
                  <a:srgbClr val="FF0000"/>
                </a:solidFill>
              </a:rPr>
              <a:t>Il faut impérativement remplir le verre complètement pour que cela fonctionne.</a:t>
            </a:r>
            <a:endParaRPr lang="fr-FR" sz="2400" noProof="1">
              <a:solidFill>
                <a:srgbClr val="C00000"/>
              </a:solidFill>
            </a:endParaRPr>
          </a:p>
        </p:txBody>
      </p:sp>
      <p:sp>
        <p:nvSpPr>
          <p:cNvPr id="4" name="3 Cara sonriente"/>
          <p:cNvSpPr/>
          <p:nvPr/>
        </p:nvSpPr>
        <p:spPr>
          <a:xfrm>
            <a:off x="6948264" y="1196752"/>
            <a:ext cx="1152128" cy="1152128"/>
          </a:xfrm>
          <a:prstGeom prst="smileyFace">
            <a:avLst>
              <a:gd name="adj" fmla="val 10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4 Arco"/>
          <p:cNvSpPr/>
          <p:nvPr/>
        </p:nvSpPr>
        <p:spPr>
          <a:xfrm>
            <a:off x="7884368" y="836712"/>
            <a:ext cx="648072" cy="79208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7 CuadroTexto"/>
          <p:cNvSpPr txBox="1"/>
          <p:nvPr/>
        </p:nvSpPr>
        <p:spPr>
          <a:xfrm>
            <a:off x="8208404" y="1196752"/>
            <a:ext cx="540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25722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656"/>
            <a:ext cx="9144000" cy="69286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4 CuadroTexto"/>
          <p:cNvSpPr txBox="1"/>
          <p:nvPr/>
        </p:nvSpPr>
        <p:spPr>
          <a:xfrm>
            <a:off x="1907704" y="5661248"/>
            <a:ext cx="547260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A</a:t>
            </a:r>
            <a:r>
              <a:rPr lang="fr-F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u </a:t>
            </a:r>
            <a:r>
              <a:rPr lang="fr-F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r</a:t>
            </a:r>
            <a:r>
              <a:rPr lang="fr-FR" sz="5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fr-FR" sz="5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</a:t>
            </a:r>
            <a:r>
              <a:rPr lang="fr-FR" sz="5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r>
              <a:rPr lang="fr-FR" sz="5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fr-FR" sz="5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</a:t>
            </a:r>
            <a:endParaRPr lang="fr-FR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49549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2746</TotalTime>
  <Words>111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Brío</vt:lpstr>
      <vt:lpstr>Presentación de PowerPoint</vt:lpstr>
      <vt:lpstr>         matériel: </vt:lpstr>
      <vt:lpstr> comment est-ce possible?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Usuario</cp:lastModifiedBy>
  <cp:revision>13</cp:revision>
  <dcterms:created xsi:type="dcterms:W3CDTF">2016-09-14T00:04:06Z</dcterms:created>
  <dcterms:modified xsi:type="dcterms:W3CDTF">2016-10-13T15:10:26Z</dcterms:modified>
</cp:coreProperties>
</file>