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Etienne barbé</a:t>
            </a:r>
          </a:p>
          <a:p>
            <a:r>
              <a:rPr lang="fr-FR" dirty="0" smtClean="0"/>
              <a:t>10 ans</a:t>
            </a:r>
          </a:p>
          <a:p>
            <a:r>
              <a:rPr lang="fr-FR" dirty="0" smtClean="0"/>
              <a:t>France</a:t>
            </a:r>
          </a:p>
          <a:p>
            <a:endParaRPr lang="fr-FR" dirty="0"/>
          </a:p>
          <a:p>
            <a:r>
              <a:rPr lang="fr-FR" dirty="0" smtClean="0"/>
              <a:t>La lampe magique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L’expérience du </a:t>
            </a:r>
            <a:r>
              <a:rPr lang="fr-FR" dirty="0" smtClean="0">
                <a:solidFill>
                  <a:srgbClr val="FF0000"/>
                </a:solidFill>
              </a:rPr>
              <a:t>mercredi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3516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Vous avez besoin de: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>
                <a:solidFill>
                  <a:srgbClr val="FF0000"/>
                </a:solidFill>
              </a:rPr>
              <a:t>huile de tournesol; de vinaigre blanc;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 d’encre ;du Bicarbonate de soude et deux verres</a:t>
            </a:r>
            <a:endParaRPr lang="fr-FR" sz="11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92988" y="2669272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file:///.file/id=8321326.32</a:t>
            </a:r>
          </a:p>
        </p:txBody>
      </p:sp>
      <p:pic>
        <p:nvPicPr>
          <p:cNvPr id="5" name="Image 4" descr="SANY00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402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08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Au fond du verre </a:t>
            </a:r>
            <a:r>
              <a:rPr lang="fr-FR" sz="1600" dirty="0" smtClean="0">
                <a:solidFill>
                  <a:srgbClr val="FF0000"/>
                </a:solidFill>
              </a:rPr>
              <a:t>versez un fond </a:t>
            </a:r>
            <a:r>
              <a:rPr lang="fr-FR" sz="1600" dirty="0" smtClean="0"/>
              <a:t>de Bicarbonate de soude. </a:t>
            </a:r>
            <a:endParaRPr lang="fr-FR" sz="1600" dirty="0"/>
          </a:p>
        </p:txBody>
      </p:sp>
      <p:pic>
        <p:nvPicPr>
          <p:cNvPr id="3" name="Image 2" descr="SANY0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72" y="1921565"/>
            <a:ext cx="3916427" cy="3136176"/>
          </a:xfrm>
          <a:prstGeom prst="rect">
            <a:avLst/>
          </a:prstGeom>
        </p:spPr>
      </p:pic>
      <p:pic>
        <p:nvPicPr>
          <p:cNvPr id="4" name="Image 3" descr="SANY000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30" y="1921565"/>
            <a:ext cx="4932741" cy="31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0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Prenez l’autre verre et </a:t>
            </a:r>
            <a:r>
              <a:rPr lang="fr-FR" sz="1600" dirty="0" smtClean="0">
                <a:solidFill>
                  <a:srgbClr val="FF0000"/>
                </a:solidFill>
              </a:rPr>
              <a:t>remplissez-le </a:t>
            </a:r>
            <a:r>
              <a:rPr lang="fr-FR" sz="1600" dirty="0" smtClean="0"/>
              <a:t>de vinaigre blanc et d’encre.</a:t>
            </a:r>
            <a:endParaRPr lang="fr-FR" sz="1600" dirty="0"/>
          </a:p>
        </p:txBody>
      </p:sp>
      <p:pic>
        <p:nvPicPr>
          <p:cNvPr id="5" name="Image 4" descr="SANY000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1033"/>
            <a:ext cx="9144000" cy="43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sz="1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Prenez le verre là où il y a le bicarbonate de soude et remplissez- le  </a:t>
            </a:r>
            <a:r>
              <a:rPr lang="fr-FR" sz="1600" b="1" cap="none" spc="0" dirty="0" smtClean="0">
                <a:ln w="50800"/>
                <a:solidFill>
                  <a:srgbClr val="FF0000"/>
                </a:solidFill>
              </a:rPr>
              <a:t>d’huile de tournesol. </a:t>
            </a:r>
            <a:endParaRPr lang="fr-FR" sz="1600" b="1" cap="none" spc="0" dirty="0">
              <a:ln w="50800"/>
              <a:solidFill>
                <a:srgbClr val="FF0000"/>
              </a:solidFill>
            </a:endParaRPr>
          </a:p>
        </p:txBody>
      </p:sp>
      <p:pic>
        <p:nvPicPr>
          <p:cNvPr id="2" name="Image 1" descr="SANY00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858"/>
            <a:ext cx="9144000" cy="489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Maintenant versez </a:t>
            </a:r>
            <a:r>
              <a:rPr lang="fr-FR" sz="1600" dirty="0" smtClean="0">
                <a:solidFill>
                  <a:srgbClr val="FF0000"/>
                </a:solidFill>
              </a:rPr>
              <a:t>petit à petit </a:t>
            </a:r>
            <a:r>
              <a:rPr lang="fr-FR" sz="1600" dirty="0" smtClean="0"/>
              <a:t>le premier mélange </a:t>
            </a:r>
            <a:r>
              <a:rPr lang="fr-FR" sz="1600" dirty="0" smtClean="0"/>
              <a:t>(par exemple </a:t>
            </a:r>
            <a:r>
              <a:rPr lang="fr-FR" sz="1600" dirty="0" smtClean="0"/>
              <a:t>avec une pipette</a:t>
            </a:r>
            <a:r>
              <a:rPr lang="fr-FR" sz="1600" dirty="0" smtClean="0"/>
              <a:t>).</a:t>
            </a:r>
            <a:endParaRPr lang="fr-FR" sz="1600" dirty="0"/>
          </a:p>
        </p:txBody>
      </p:sp>
      <p:pic>
        <p:nvPicPr>
          <p:cNvPr id="3" name="Image 2" descr="SANY001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033" y="2015601"/>
            <a:ext cx="4692891" cy="347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F4"/>
                </a:solidFill>
              </a:rPr>
              <a:t>Et voilà!!!!!</a:t>
            </a:r>
            <a:endParaRPr lang="fr-FR" dirty="0">
              <a:solidFill>
                <a:srgbClr val="FF00F4"/>
              </a:solidFill>
            </a:endParaRPr>
          </a:p>
        </p:txBody>
      </p:sp>
      <p:pic>
        <p:nvPicPr>
          <p:cNvPr id="3" name="Image 2" descr="SANY00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902" y="2178714"/>
            <a:ext cx="4984194" cy="31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4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Et ça continue pendant 4, 5, ou 6 minutes!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Explication scientifique.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Le vinaigre blanc (en haut pour le moment) a rien de spécial.</a:t>
            </a:r>
          </a:p>
          <a:p>
            <a:r>
              <a:rPr lang="fr-FR" dirty="0" smtClean="0"/>
              <a:t>Mais, au bout d’un certain temps le dioxyde de carbone va s’attacher (grâce à une réaction chimique) au gouttes de vinaigre blanc,</a:t>
            </a:r>
            <a:r>
              <a:rPr lang="fr-FR" dirty="0"/>
              <a:t> </a:t>
            </a:r>
            <a:r>
              <a:rPr lang="fr-FR" dirty="0" smtClean="0"/>
              <a:t>donc ces gouttes vont descendre!</a:t>
            </a:r>
          </a:p>
          <a:p>
            <a:r>
              <a:rPr lang="fr-FR" dirty="0" smtClean="0"/>
              <a:t>Et le bicarbonate de soude va récupérer le dioxyde de carbone qui va remonter.</a:t>
            </a:r>
          </a:p>
        </p:txBody>
      </p:sp>
      <p:pic>
        <p:nvPicPr>
          <p:cNvPr id="6" name="Image 5" descr="SANY00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81" y="2737957"/>
            <a:ext cx="3239289" cy="246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4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Merci d’avoir suivi !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773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173</TotalTime>
  <Words>161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Horizon</vt:lpstr>
      <vt:lpstr>L’expérience du mercredi </vt:lpstr>
      <vt:lpstr>Vous avez besoin de:  huile de tournesol; de vinaigre blanc;  d’encre ;du Bicarbonate de soude et deux verres</vt:lpstr>
      <vt:lpstr>Au fond du verre versez un fond de Bicarbonate de soude. </vt:lpstr>
      <vt:lpstr>Prenez l’autre verre et remplissez-le de vinaigre blanc et d’encre.</vt:lpstr>
      <vt:lpstr>Prenez le verre là où il y a le bicarbonate de soude et remplissez- le  d’huile de tournesol. </vt:lpstr>
      <vt:lpstr>Maintenant versez petit à petit le premier mélange (par exemple avec une pipette).</vt:lpstr>
      <vt:lpstr>Et voilà!!!!!</vt:lpstr>
      <vt:lpstr>Explication scientifique.</vt:lpstr>
      <vt:lpstr>fin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L’expérience du mercredi </dc:title>
  <dc:creator>Isabelle BARBÉ</dc:creator>
  <cp:lastModifiedBy>Usuario</cp:lastModifiedBy>
  <cp:revision>20</cp:revision>
  <dcterms:created xsi:type="dcterms:W3CDTF">2016-06-28T22:09:41Z</dcterms:created>
  <dcterms:modified xsi:type="dcterms:W3CDTF">2016-08-15T14:29:37Z</dcterms:modified>
</cp:coreProperties>
</file>