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0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84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86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601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06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63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3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761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9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7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56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5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49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51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1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82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8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2D4138-7B81-460E-B4E7-3CEF98C09989}" type="datetimeFigureOut">
              <a:rPr lang="fr-FR" smtClean="0"/>
              <a:t>14/09/2016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AF100C-927F-4505-B02C-B6E29E3B68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262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2185" y="2371241"/>
            <a:ext cx="8001000" cy="1038386"/>
          </a:xfrm>
        </p:spPr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es-ES" b="1" cap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Corrections</a:t>
            </a:r>
            <a:r>
              <a:rPr lang="es-ES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des </a:t>
            </a:r>
            <a:r>
              <a:rPr lang="es-ES" b="1" cap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dictée</a:t>
            </a:r>
            <a:r>
              <a:rPr lang="fr-FR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</a:t>
            </a:r>
            <a:endParaRPr lang="fr-FR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Shakira - Try Everything (Offici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27583" y="651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57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468824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Homophones </a:t>
            </a:r>
            <a:r>
              <a:rPr lang="fr-FR" dirty="0" smtClean="0"/>
              <a:t>: son et sont</a:t>
            </a:r>
          </a:p>
          <a:p>
            <a:pPr marL="0" indent="0">
              <a:buNone/>
            </a:pPr>
            <a:r>
              <a:rPr lang="fr-FR" dirty="0" smtClean="0"/>
              <a:t>Homophones </a:t>
            </a:r>
            <a:r>
              <a:rPr lang="fr-FR" dirty="0" smtClean="0"/>
              <a:t>: ont et on</a:t>
            </a:r>
          </a:p>
          <a:p>
            <a:pPr marL="0" indent="0">
              <a:buNone/>
            </a:pPr>
            <a:r>
              <a:rPr lang="fr-FR" dirty="0" smtClean="0"/>
              <a:t>Pour ne plus se </a:t>
            </a:r>
            <a:r>
              <a:rPr lang="fr-FR" dirty="0" smtClean="0"/>
              <a:t>tromper</a:t>
            </a:r>
            <a:r>
              <a:rPr lang="fr-FR" dirty="0" smtClean="0"/>
              <a:t> </a:t>
            </a:r>
            <a:r>
              <a:rPr lang="fr-FR" dirty="0" smtClean="0"/>
              <a:t>avec les homophones  il faudrait connaitre les règles des homophones. </a:t>
            </a:r>
          </a:p>
        </p:txBody>
      </p:sp>
      <p:pic>
        <p:nvPicPr>
          <p:cNvPr id="1026" name="Picture 2" descr="http://idata.over-blog.com/1/11/45/28/JANV-2013/168_eleve-300x237_612x459_75sasi__mihli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97" y="3033537"/>
            <a:ext cx="4150519" cy="327898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87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0" y="933773"/>
            <a:ext cx="8534400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Mot invariable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Il  faut </a:t>
            </a:r>
            <a:r>
              <a:rPr lang="fr-FR" dirty="0" smtClean="0"/>
              <a:t>les écrire </a:t>
            </a:r>
            <a:r>
              <a:rPr lang="fr-FR" dirty="0" smtClean="0"/>
              <a:t>au moins  10 fois pour les autodictées et 20 pour les mots de la semaine pour bien apprendre les mots invariable.</a:t>
            </a:r>
          </a:p>
        </p:txBody>
      </p:sp>
      <p:pic>
        <p:nvPicPr>
          <p:cNvPr id="2050" name="Picture 2" descr="http://ekladata.com/nu8iggbG9E8KPIOjuojEVlJdBY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68" y="9153"/>
            <a:ext cx="2344185" cy="3453076"/>
          </a:xfrm>
          <a:prstGeom prst="rect">
            <a:avLst/>
          </a:prstGeom>
          <a:noFill/>
          <a:effectLst>
            <a:reflection stA="4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chantall/chantall1103/chantall110300027/9029445-ensemble-de-6-boutons-avec-des-signes-de-ponctuation-Banque-d'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1869">
            <a:off x="7405790" y="2978279"/>
            <a:ext cx="3316386" cy="33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PONCTUATION</a:t>
            </a:r>
          </a:p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plus se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tromper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ponctuation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faut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bien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articuler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bien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écouter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ponctuation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dicte. </a:t>
            </a:r>
          </a:p>
          <a:p>
            <a:endParaRPr lang="es-ES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776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LE PLURIEL ET LE SINGULIER</a:t>
            </a:r>
          </a:p>
          <a:p>
            <a:pPr algn="ctr"/>
            <a:endParaRPr lang="es-ES" dirty="0"/>
          </a:p>
          <a:p>
            <a:pPr algn="ctr"/>
            <a:endParaRPr lang="fr-FR" dirty="0" smtClean="0"/>
          </a:p>
          <a:p>
            <a:r>
              <a:rPr lang="fr-FR" dirty="0" smtClean="0"/>
              <a:t>Pour ne plus </a:t>
            </a:r>
            <a:r>
              <a:rPr lang="fr-FR" dirty="0" smtClean="0"/>
              <a:t>se </a:t>
            </a:r>
            <a:r>
              <a:rPr lang="fr-FR" dirty="0" smtClean="0"/>
              <a:t>tromper avec le singulier et le pluriel il faut écouter si </a:t>
            </a:r>
            <a:r>
              <a:rPr lang="fr-FR" dirty="0" smtClean="0"/>
              <a:t>c’est </a:t>
            </a:r>
            <a:r>
              <a:rPr lang="fr-FR" dirty="0" smtClean="0"/>
              <a:t>(des) ou (les) et dans ce cas il faut mettre des </a:t>
            </a:r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 au mot qui </a:t>
            </a:r>
            <a:r>
              <a:rPr lang="fr-FR" dirty="0"/>
              <a:t>v</a:t>
            </a:r>
            <a:r>
              <a:rPr lang="fr-FR" dirty="0" smtClean="0"/>
              <a:t>ient après. </a:t>
            </a:r>
            <a:endParaRPr lang="fr-FR" dirty="0"/>
          </a:p>
        </p:txBody>
      </p:sp>
      <p:pic>
        <p:nvPicPr>
          <p:cNvPr id="2050" name="Picture 2" descr="http://fscomps.fotosearch.com/compc/CSP/CSP554/k554316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90" y="3813786"/>
            <a:ext cx="3502025" cy="26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4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dah-adulte.org/images/ca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05" y="1414991"/>
            <a:ext cx="294322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Manque d’attention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fr-FR" dirty="0" smtClean="0"/>
          </a:p>
          <a:p>
            <a:r>
              <a:rPr lang="fr-FR" dirty="0" smtClean="0"/>
              <a:t>Il ne faut pas se laisser distraire.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1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557750" y="545123"/>
            <a:ext cx="8534160" cy="36147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840" indent="-285480" algn="ctr">
              <a:lnSpc>
                <a:spcPct val="10000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fr-FR" sz="4400" b="1" strike="noStrike" cap="all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Verbe</a:t>
            </a:r>
          </a:p>
          <a:p>
            <a:pPr marL="285840" indent="-285480" algn="ctr">
              <a:lnSpc>
                <a:spcPct val="10000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endParaRPr lang="es-ES" sz="2000" b="1" cap="all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 algn="ctr">
              <a:lnSpc>
                <a:spcPct val="10000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endParaRPr lang="es-ES" sz="2000" b="1" cap="all" spc="-1" dirty="0" smtClean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85840" indent="-285480" algn="ctr">
              <a:lnSpc>
                <a:spcPct val="10000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endParaRPr dirty="0">
              <a:solidFill>
                <a:srgbClr val="FFFF00"/>
              </a:solidFill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fr-FR" sz="2000" b="1" strike="noStrike" cap="all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Pour ne plus se </a:t>
            </a:r>
            <a:r>
              <a:rPr lang="fr-FR" sz="2000" b="1" strike="noStrike" cap="all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tromper </a:t>
            </a:r>
            <a:r>
              <a:rPr lang="fr-FR" sz="2000" b="1" strike="noStrike" cap="all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sur les </a:t>
            </a:r>
            <a:r>
              <a:rPr lang="fr-FR" sz="2000" b="1" strike="noStrike" cap="all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verbes il faudrait commencer </a:t>
            </a:r>
            <a:r>
              <a:rPr lang="fr-FR" sz="2000" b="1" strike="noStrike" cap="all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 apprendre </a:t>
            </a:r>
            <a:r>
              <a:rPr lang="fr-FR" sz="2000" b="1" cap="all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</a:t>
            </a:r>
            <a:r>
              <a:rPr lang="fr-FR" sz="2000" b="1" strike="noStrike" cap="all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es conjugaisons.</a:t>
            </a:r>
            <a:endParaRPr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s-media-cache-ak0.pinimg.com/236x/7c/57/76/7c57765b28a6c6aece810d4fb8b6c3f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5" y="3649980"/>
            <a:ext cx="22479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1485" y="627544"/>
            <a:ext cx="8534400" cy="36152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5400" dirty="0" err="1" smtClean="0">
                <a:solidFill>
                  <a:srgbClr val="0070C0"/>
                </a:solidFill>
              </a:rPr>
              <a:t>Auteurs</a:t>
            </a:r>
            <a:r>
              <a:rPr lang="es-ES" sz="5400" dirty="0" smtClean="0">
                <a:solidFill>
                  <a:srgbClr val="0070C0"/>
                </a:solidFill>
              </a:rPr>
              <a:t> :</a:t>
            </a:r>
            <a:endParaRPr lang="es-ES" sz="5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ES" sz="4800" dirty="0" smtClean="0">
                <a:solidFill>
                  <a:schemeClr val="tx1"/>
                </a:solidFill>
              </a:rPr>
              <a:t>Swanne Maurice</a:t>
            </a:r>
          </a:p>
          <a:p>
            <a:pPr marL="0" indent="0" algn="ctr">
              <a:buNone/>
            </a:pPr>
            <a:r>
              <a:rPr lang="es-ES" sz="5400" dirty="0" smtClean="0">
                <a:solidFill>
                  <a:srgbClr val="FF0000"/>
                </a:solidFill>
              </a:rPr>
              <a:t>Et </a:t>
            </a:r>
          </a:p>
          <a:p>
            <a:pPr marL="0" indent="0" algn="ctr">
              <a:buNone/>
            </a:pPr>
            <a:r>
              <a:rPr lang="es-ES" sz="5400" dirty="0" smtClean="0">
                <a:solidFill>
                  <a:srgbClr val="FF0000"/>
                </a:solidFill>
              </a:rPr>
              <a:t>Samuel </a:t>
            </a:r>
            <a:r>
              <a:rPr lang="es-ES" sz="5400" dirty="0" err="1" smtClean="0">
                <a:solidFill>
                  <a:srgbClr val="FF0000"/>
                </a:solidFill>
              </a:rPr>
              <a:t>Bermudez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www.photos-de-chat.fr/wp-content/uploads/2015/04/bebe-c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901">
            <a:off x="2273033" y="4427038"/>
            <a:ext cx="4203956" cy="210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n para chaton bl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370">
            <a:off x="7965998" y="357975"/>
            <a:ext cx="3519152" cy="35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215</TotalTime>
  <Words>159</Words>
  <Application>Microsoft Office PowerPoint</Application>
  <PresentationFormat>Grand écran</PresentationFormat>
  <Paragraphs>28</Paragraphs>
  <Slides>8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Century Gothic</vt:lpstr>
      <vt:lpstr>Wingdings</vt:lpstr>
      <vt:lpstr>Wingdings 3</vt:lpstr>
      <vt:lpstr>Sector</vt:lpstr>
      <vt:lpstr>Corrections des dictées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DELL7</dc:creator>
  <cp:lastModifiedBy>franck duprat</cp:lastModifiedBy>
  <cp:revision>56</cp:revision>
  <dcterms:created xsi:type="dcterms:W3CDTF">2016-05-16T18:50:35Z</dcterms:created>
  <dcterms:modified xsi:type="dcterms:W3CDTF">2016-09-14T19:56:05Z</dcterms:modified>
</cp:coreProperties>
</file>